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401CC-0BFE-A640-30B0-84EB4DA49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9DCF3-875C-3007-D981-CA3315D98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A9F2D-E16B-1EE0-3E82-2B6BF0183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763C4-CFB6-1F2D-AD40-79EB38589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85E3F-BBDE-76D4-9C18-0405E022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8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8732F-B313-917C-004E-527DADBCD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7AA433-68CA-66FF-B7EE-102EB4901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88F71-1374-2D5C-D686-3C3BB83F9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D0D47-0D3A-9AEC-3263-4F478F495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3E65C-4842-96C5-F4B3-AB4941B91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3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C7B7A6-0DAA-766B-824B-87EA5A439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25097D-D8CB-E067-E176-B8CD64B1A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A9C6E-3844-C838-F635-F80F79C8D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B77A4-02AD-6796-3F3A-20B9EFEE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2F145-9556-4A49-302F-9E2EB739E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6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29E80-ED24-4D26-D1E9-22824203D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34036-03C8-2FF6-25B9-BD88CFB2C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891AD-29D9-315C-E35D-87F69E35D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C6EED-FA29-776E-7256-70B3C7554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D4487-7035-8DA0-B6E3-86138C75D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61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0788E-9AE0-9586-D2B9-88D5EDAA8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BE500D-D5A0-1B6A-A375-3E81445BA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6027B-EB3F-0A06-5026-B30AA3DE4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299B1-42EA-7C54-524C-4D14AD0F1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31B32-1EC6-2C8E-58CB-23FB9585D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6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42316-7AA2-B2E6-59F2-B9F960278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87AE8-D943-5264-18C0-7DD7E9CB6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139310-175B-7D9F-C4CC-A88B4980A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ABDC5E-D193-E09D-6BD0-87545923D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3FF670-3306-595C-73DD-5BEE2228B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483ED-E425-E3F4-F1C0-F20A8AC5B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5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3AE73-87C0-A203-C281-BFAB2F670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62F3D-733A-D560-DD9E-DA2FAF561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84D08A-1A28-0871-1C8F-0DA91E0CE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3EA01A-AD8A-11C7-4898-C26F8544DA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8AF368-85B5-8E36-2B2F-62F642AFB3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1CD2C1-CAED-E6E3-2CF4-26DF491E2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1A7691-9C2D-6A97-D5D3-A050DBF4E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3E88FA-84B6-3CD8-5F9A-80E20FD09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8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FAECA-D864-0F84-BE98-9DD126A63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527924-A9D4-B4AD-E547-0A29F1481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84EA25-F5FC-7159-6546-1A934853D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1AF314-AC08-C390-3A6B-34823EA22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6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B43450-98FC-ECD5-CFE0-8E8979F35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EDC50B-B1E9-6B79-6A6F-B2308EFCA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06C060-1BFD-8A28-FF2B-15F0735BE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6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A5484-608D-E64D-927F-90653BD91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35D62-48E6-9F3F-5A81-9246B9251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7FFC25-0F72-57ED-16CE-3277C8FC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52122-A7CC-0C4C-2BC3-C67A761F6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EA1E68-6852-C849-4857-8D111C488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09153-656D-7822-7DD5-55A048996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0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ACB1F-38AA-4E43-8D1E-B29B79EE6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8E154D-46A6-A214-AD12-9D39AAEFC1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0D8A3C-6421-285A-620F-05D65C6EAC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E2CAC-5571-3A00-933E-64025EB7C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CA6AC4-8164-312A-AF40-CFB2B00F6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3F5156-DB4D-9606-B81B-9706E52A7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578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1E6B90-71C9-1403-9A01-93F864F47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D8042-DF20-312C-C595-2C4FD9E67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04840-00B4-4ACA-2A40-51765E5F1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B81AB-E451-4205-A8C3-E407AC20F1C9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E39C5-5F27-9104-96D7-F573E5F3A1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84F77-C047-21AE-1E3B-A9AB307892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C40E0-38E3-444F-9254-C745C4F4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4D27DE0A-E33E-9B26-4FB0-7CDAA4EB8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93763"/>
            <a:ext cx="12192000" cy="5678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AAE5E4F-B480-4A01-EA11-5ACD4C163566}"/>
              </a:ext>
            </a:extLst>
          </p:cNvPr>
          <p:cNvSpPr txBox="1"/>
          <p:nvPr/>
        </p:nvSpPr>
        <p:spPr>
          <a:xfrm>
            <a:off x="111760" y="162560"/>
            <a:ext cx="53848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/>
              <a:t>Enregistrement des naissances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206770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5946a2d-77b0-45d7-85b4-79cafa3b5960">
      <Terms xmlns="http://schemas.microsoft.com/office/infopath/2007/PartnerControls"/>
    </lcf76f155ced4ddcb4097134ff3c332f>
    <TaxCatchAll xmlns="3e02667f-0271-471b-bd6e-11a2e16def1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58AF25A1562843AF5740A53958D387" ma:contentTypeVersion="18" ma:contentTypeDescription="Create a new document." ma:contentTypeScope="" ma:versionID="c4e7c157f4619630fdc30c29bab3974d">
  <xsd:schema xmlns:xsd="http://www.w3.org/2001/XMLSchema" xmlns:xs="http://www.w3.org/2001/XMLSchema" xmlns:p="http://schemas.microsoft.com/office/2006/metadata/properties" xmlns:ns2="e5946a2d-77b0-45d7-85b4-79cafa3b5960" xmlns:ns3="e4b47e93-2d86-46c6-9aa4-cbd992e7de24" xmlns:ns4="3e02667f-0271-471b-bd6e-11a2e16def1d" targetNamespace="http://schemas.microsoft.com/office/2006/metadata/properties" ma:root="true" ma:fieldsID="b7eb5bded5ec72b95bc2be3f5c191a47" ns2:_="" ns3:_="" ns4:_="">
    <xsd:import namespace="e5946a2d-77b0-45d7-85b4-79cafa3b5960"/>
    <xsd:import namespace="e4b47e93-2d86-46c6-9aa4-cbd992e7de24"/>
    <xsd:import namespace="3e02667f-0271-471b-bd6e-11a2e16d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946a2d-77b0-45d7-85b4-79cafa3b59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a6c10d7-b926-4fc0-945e-3cbf5049f6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b47e93-2d86-46c6-9aa4-cbd992e7de2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2667f-0271-471b-bd6e-11a2e16def1d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da606b58-8fa8-4cbd-b1ef-34ee062a5d34}" ma:internalName="TaxCatchAll" ma:showField="CatchAllData" ma:web="e4b47e93-2d86-46c6-9aa4-cbd992e7de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9FBAD2-AF1B-4B7A-BAA2-2230EA1C9449}">
  <ds:schemaRefs>
    <ds:schemaRef ds:uri="http://schemas.microsoft.com/office/2006/metadata/properties"/>
    <ds:schemaRef ds:uri="http://schemas.microsoft.com/office/infopath/2007/PartnerControls"/>
    <ds:schemaRef ds:uri="e5946a2d-77b0-45d7-85b4-79cafa3b5960"/>
    <ds:schemaRef ds:uri="3e02667f-0271-471b-bd6e-11a2e16def1d"/>
  </ds:schemaRefs>
</ds:datastoreItem>
</file>

<file path=customXml/itemProps2.xml><?xml version="1.0" encoding="utf-8"?>
<ds:datastoreItem xmlns:ds="http://schemas.openxmlformats.org/officeDocument/2006/customXml" ds:itemID="{EF5CCC39-FF15-4386-AD06-A5CEA1C5E1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925C5E-E4E1-41AE-94D1-2844401E26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946a2d-77b0-45d7-85b4-79cafa3b5960"/>
    <ds:schemaRef ds:uri="e4b47e93-2d86-46c6-9aa4-cbd992e7de24"/>
    <ds:schemaRef ds:uri="3e02667f-0271-471b-bd6e-11a2e16def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WBG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Felix Lung</dc:creator>
  <cp:lastModifiedBy>Felix Lung</cp:lastModifiedBy>
  <cp:revision>2</cp:revision>
  <dcterms:created xsi:type="dcterms:W3CDTF">2024-05-08T11:13:09Z</dcterms:created>
  <dcterms:modified xsi:type="dcterms:W3CDTF">2024-05-16T14:40:34Z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0x010100A658AF25A1562843AF5740A53958D387</vt:lpwstr>
  </property>
</Properties>
</file>